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1"/>
  </p:notesMasterIdLst>
  <p:sldIdLst>
    <p:sldId id="272" r:id="rId5"/>
    <p:sldId id="300" r:id="rId6"/>
    <p:sldId id="301" r:id="rId7"/>
    <p:sldId id="302" r:id="rId8"/>
    <p:sldId id="303" r:id="rId9"/>
    <p:sldId id="304" r:id="rId10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70258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95" y="5128887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4" y="5101989"/>
            <a:ext cx="1875580" cy="10406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785B33F-0C7D-4438-82AC-1CEFFD38DCA3}"/>
              </a:ext>
            </a:extLst>
          </p:cNvPr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dirty="0">
                <a:solidFill>
                  <a:schemeClr val="bg1"/>
                </a:solidFill>
              </a:rPr>
              <a:t>     Хотел ,,Стара планина“                    ДЕВЕТИ СТРУЧНИ СКУП АГЕНЦИЈЕ ЗА ЛИЦЕНИЦРАЊЕ СТЕЧАЈНИХ УПРАВНИКА                  2</a:t>
            </a:r>
            <a:r>
              <a:rPr lang="sr-Latn-RS" sz="1050">
                <a:solidFill>
                  <a:schemeClr val="bg1"/>
                </a:solidFill>
              </a:rPr>
              <a:t>5</a:t>
            </a:r>
            <a:r>
              <a:rPr lang="sr-Cyrl-RS" sz="1050">
                <a:solidFill>
                  <a:schemeClr val="bg1"/>
                </a:solidFill>
              </a:rPr>
              <a:t>.11.2019</a:t>
            </a:r>
            <a:r>
              <a:rPr lang="sr-Cyrl-RS" sz="1050" dirty="0">
                <a:solidFill>
                  <a:schemeClr val="bg1"/>
                </a:solidFill>
              </a:rPr>
              <a:t>.-28.11.2019.</a:t>
            </a:r>
            <a:endParaRPr lang="sr-Latn-RS" sz="105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994339"/>
            <a:ext cx="4572000" cy="23974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R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Уновчење ванкњижног власништва </a:t>
            </a:r>
            <a:r>
              <a:rPr lang="sr-Cyrl-R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непокретности </a:t>
            </a:r>
            <a:r>
              <a:rPr lang="sr-Latn-R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sr-Latn-R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стечајно</a:t>
            </a:r>
            <a:r>
              <a:rPr lang="sr-Cyrl-R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sr-Latn-R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поступку и стицање права својине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3800" dirty="0">
              <a:solidFill>
                <a:prstClr val="white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Имовина стечајног 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дужникa</a:t>
            </a: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Имовина  стечајног дужника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Стечајна маса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Разлике између стечајне масе и имовине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заштићени интерес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Ванкњижно право својине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непокретностима </a:t>
            </a:r>
          </a:p>
          <a:p>
            <a:pPr marL="0" indent="0">
              <a:buNone/>
            </a:pPr>
            <a:endPara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Појам ванкњижног права својине</a:t>
            </a:r>
            <a:endParaRPr lang="sr-Cyrl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Узроци ванкњижног режима права својине на непокретности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стицања права својине на непокретности 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Судска заштита ванкњижног права својине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Уновчење ванкњижног права својине на непокретности у стечајном поступку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Сврха и циљ вођења стечајног поступка</a:t>
            </a:r>
          </a:p>
          <a:p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Ванкњижно право својине на непокретности као предмет извршење </a:t>
            </a:r>
          </a:p>
          <a:p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отуђења у смислу Закона о озакоњењу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гласник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РС",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96/2015 и 83/2018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код продаје непокретности у стечају на којој постоји вакњижно право својине</a:t>
            </a:r>
          </a:p>
          <a:p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Околности које могу спречити продају непокретности у стечајном поступку на којој постоји ванкњижно право својине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7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Стицање права својине купца продајом непокретности у стечајном поступку на непокретности на којој стечајни дужник има ванкњижно право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својине</a:t>
            </a:r>
          </a:p>
          <a:p>
            <a:pPr marL="0" indent="0">
              <a:buNone/>
            </a:pPr>
            <a:endParaRPr lang="sr-Cyrl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Оргинерни начин стицања права својине на непокретности продајом у стечајном поступку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 закључења уговора у поступку продаје непокретности  у стечајном поступку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Продаја ванкњижног права својине на непокретности и оргинерни начин стицања права својине у стечајном поступку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9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0" indent="0" algn="ctr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 И СТРПЉЕЊУ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62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1788</TotalTime>
  <Words>210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Administrator</cp:lastModifiedBy>
  <cp:revision>94</cp:revision>
  <cp:lastPrinted>2017-11-03T10:02:26Z</cp:lastPrinted>
  <dcterms:created xsi:type="dcterms:W3CDTF">2015-09-21T07:03:01Z</dcterms:created>
  <dcterms:modified xsi:type="dcterms:W3CDTF">2019-11-19T16:17:02Z</dcterms:modified>
</cp:coreProperties>
</file>